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
  </p:notesMasterIdLst>
  <p:sldIdLst>
    <p:sldId id="256" r:id="rId2"/>
    <p:sldId id="259" r:id="rId3"/>
    <p:sldId id="257" r:id="rId4"/>
    <p:sldId id="258"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571"/>
    <p:restoredTop sz="94699"/>
  </p:normalViewPr>
  <p:slideViewPr>
    <p:cSldViewPr snapToGrid="0">
      <p:cViewPr>
        <p:scale>
          <a:sx n="129" d="100"/>
          <a:sy n="129" d="100"/>
        </p:scale>
        <p:origin x="2712" y="17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B7B5D7F-5BD3-DD40-8B9F-F445FAC51D7E}" type="datetimeFigureOut">
              <a:rPr lang="en-US" smtClean="0"/>
              <a:t>6/3/24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E5799C7-50C0-D649-8E1C-97CE0961E7DD}" type="slidenum">
              <a:rPr lang="en-US" smtClean="0"/>
              <a:t>‹#›</a:t>
            </a:fld>
            <a:endParaRPr lang="en-US"/>
          </a:p>
        </p:txBody>
      </p:sp>
    </p:spTree>
    <p:extLst>
      <p:ext uri="{BB962C8B-B14F-4D97-AF65-F5344CB8AC3E}">
        <p14:creationId xmlns:p14="http://schemas.microsoft.com/office/powerpoint/2010/main" val="7856682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E5799C7-50C0-D649-8E1C-97CE0961E7DD}" type="slidenum">
              <a:rPr lang="en-US" smtClean="0"/>
              <a:t>4</a:t>
            </a:fld>
            <a:endParaRPr lang="en-US"/>
          </a:p>
        </p:txBody>
      </p:sp>
    </p:spTree>
    <p:extLst>
      <p:ext uri="{BB962C8B-B14F-4D97-AF65-F5344CB8AC3E}">
        <p14:creationId xmlns:p14="http://schemas.microsoft.com/office/powerpoint/2010/main" val="261691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7479C5-C298-4AB7-3AA3-3F03BA8C3FF2}"/>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5B02F3AA-0359-73C7-C5AE-469936CD118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D799A7CB-DF76-8DE5-1AC0-4D8EC06E52E0}"/>
              </a:ext>
            </a:extLst>
          </p:cNvPr>
          <p:cNvSpPr>
            <a:spLocks noGrp="1"/>
          </p:cNvSpPr>
          <p:nvPr>
            <p:ph type="dt" sz="half" idx="10"/>
          </p:nvPr>
        </p:nvSpPr>
        <p:spPr/>
        <p:txBody>
          <a:bodyPr/>
          <a:lstStyle/>
          <a:p>
            <a:fld id="{757546B5-D214-4140-8B30-E62F1EEAFA49}" type="datetimeFigureOut">
              <a:rPr lang="en-US" smtClean="0"/>
              <a:t>6/3/24</a:t>
            </a:fld>
            <a:endParaRPr lang="en-US"/>
          </a:p>
        </p:txBody>
      </p:sp>
      <p:sp>
        <p:nvSpPr>
          <p:cNvPr id="5" name="Footer Placeholder 4">
            <a:extLst>
              <a:ext uri="{FF2B5EF4-FFF2-40B4-BE49-F238E27FC236}">
                <a16:creationId xmlns:a16="http://schemas.microsoft.com/office/drawing/2014/main" id="{DE789E9E-3D0C-B482-D0FB-A24B9563896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AA3F2C9-AFCB-2B83-BD85-36989034E4A0}"/>
              </a:ext>
            </a:extLst>
          </p:cNvPr>
          <p:cNvSpPr>
            <a:spLocks noGrp="1"/>
          </p:cNvSpPr>
          <p:nvPr>
            <p:ph type="sldNum" sz="quarter" idx="12"/>
          </p:nvPr>
        </p:nvSpPr>
        <p:spPr/>
        <p:txBody>
          <a:bodyPr/>
          <a:lstStyle/>
          <a:p>
            <a:fld id="{8E802DDF-4F2A-1E40-9FD6-791B63A6E040}" type="slidenum">
              <a:rPr lang="en-US" smtClean="0"/>
              <a:t>‹#›</a:t>
            </a:fld>
            <a:endParaRPr lang="en-US"/>
          </a:p>
        </p:txBody>
      </p:sp>
    </p:spTree>
    <p:extLst>
      <p:ext uri="{BB962C8B-B14F-4D97-AF65-F5344CB8AC3E}">
        <p14:creationId xmlns:p14="http://schemas.microsoft.com/office/powerpoint/2010/main" val="8833147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8190AB-0C4E-865E-C6E8-B4D7D3881986}"/>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BCA40891-2BBD-E20A-61FD-9050A41B3267}"/>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CB1335C3-DCD1-1C94-D78B-0FE0F7AAE9BA}"/>
              </a:ext>
            </a:extLst>
          </p:cNvPr>
          <p:cNvSpPr>
            <a:spLocks noGrp="1"/>
          </p:cNvSpPr>
          <p:nvPr>
            <p:ph type="dt" sz="half" idx="10"/>
          </p:nvPr>
        </p:nvSpPr>
        <p:spPr/>
        <p:txBody>
          <a:bodyPr/>
          <a:lstStyle/>
          <a:p>
            <a:fld id="{757546B5-D214-4140-8B30-E62F1EEAFA49}" type="datetimeFigureOut">
              <a:rPr lang="en-US" smtClean="0"/>
              <a:t>6/3/24</a:t>
            </a:fld>
            <a:endParaRPr lang="en-US"/>
          </a:p>
        </p:txBody>
      </p:sp>
      <p:sp>
        <p:nvSpPr>
          <p:cNvPr id="5" name="Footer Placeholder 4">
            <a:extLst>
              <a:ext uri="{FF2B5EF4-FFF2-40B4-BE49-F238E27FC236}">
                <a16:creationId xmlns:a16="http://schemas.microsoft.com/office/drawing/2014/main" id="{4F1B751C-9E8A-044B-AC66-28D47CACEC2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3A2BED0-3A51-0CF8-71DA-EA3E00935577}"/>
              </a:ext>
            </a:extLst>
          </p:cNvPr>
          <p:cNvSpPr>
            <a:spLocks noGrp="1"/>
          </p:cNvSpPr>
          <p:nvPr>
            <p:ph type="sldNum" sz="quarter" idx="12"/>
          </p:nvPr>
        </p:nvSpPr>
        <p:spPr/>
        <p:txBody>
          <a:bodyPr/>
          <a:lstStyle/>
          <a:p>
            <a:fld id="{8E802DDF-4F2A-1E40-9FD6-791B63A6E040}" type="slidenum">
              <a:rPr lang="en-US" smtClean="0"/>
              <a:t>‹#›</a:t>
            </a:fld>
            <a:endParaRPr lang="en-US"/>
          </a:p>
        </p:txBody>
      </p:sp>
    </p:spTree>
    <p:extLst>
      <p:ext uri="{BB962C8B-B14F-4D97-AF65-F5344CB8AC3E}">
        <p14:creationId xmlns:p14="http://schemas.microsoft.com/office/powerpoint/2010/main" val="14149619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42BA5ED-1D7A-7E7D-F6B1-A9217C77B430}"/>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B1A92E39-E0E8-0689-7BCC-1C8399260BE4}"/>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F2D2207A-0EE4-4D2C-4A5C-2A82E5411F31}"/>
              </a:ext>
            </a:extLst>
          </p:cNvPr>
          <p:cNvSpPr>
            <a:spLocks noGrp="1"/>
          </p:cNvSpPr>
          <p:nvPr>
            <p:ph type="dt" sz="half" idx="10"/>
          </p:nvPr>
        </p:nvSpPr>
        <p:spPr/>
        <p:txBody>
          <a:bodyPr/>
          <a:lstStyle/>
          <a:p>
            <a:fld id="{757546B5-D214-4140-8B30-E62F1EEAFA49}" type="datetimeFigureOut">
              <a:rPr lang="en-US" smtClean="0"/>
              <a:t>6/3/24</a:t>
            </a:fld>
            <a:endParaRPr lang="en-US"/>
          </a:p>
        </p:txBody>
      </p:sp>
      <p:sp>
        <p:nvSpPr>
          <p:cNvPr id="5" name="Footer Placeholder 4">
            <a:extLst>
              <a:ext uri="{FF2B5EF4-FFF2-40B4-BE49-F238E27FC236}">
                <a16:creationId xmlns:a16="http://schemas.microsoft.com/office/drawing/2014/main" id="{972C00EF-4DF5-FE72-F0AE-ECA896D1B59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E244383-1DF0-D5D4-267C-EB48291ECD97}"/>
              </a:ext>
            </a:extLst>
          </p:cNvPr>
          <p:cNvSpPr>
            <a:spLocks noGrp="1"/>
          </p:cNvSpPr>
          <p:nvPr>
            <p:ph type="sldNum" sz="quarter" idx="12"/>
          </p:nvPr>
        </p:nvSpPr>
        <p:spPr/>
        <p:txBody>
          <a:bodyPr/>
          <a:lstStyle/>
          <a:p>
            <a:fld id="{8E802DDF-4F2A-1E40-9FD6-791B63A6E040}" type="slidenum">
              <a:rPr lang="en-US" smtClean="0"/>
              <a:t>‹#›</a:t>
            </a:fld>
            <a:endParaRPr lang="en-US"/>
          </a:p>
        </p:txBody>
      </p:sp>
    </p:spTree>
    <p:extLst>
      <p:ext uri="{BB962C8B-B14F-4D97-AF65-F5344CB8AC3E}">
        <p14:creationId xmlns:p14="http://schemas.microsoft.com/office/powerpoint/2010/main" val="26850562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B644DD-E33F-5A75-AD79-E8B27D1FC314}"/>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E7DF9549-FD3D-DFBA-4893-A0814A83A67F}"/>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7B88B3E4-F213-1148-4558-2CF5A73395C5}"/>
              </a:ext>
            </a:extLst>
          </p:cNvPr>
          <p:cNvSpPr>
            <a:spLocks noGrp="1"/>
          </p:cNvSpPr>
          <p:nvPr>
            <p:ph type="dt" sz="half" idx="10"/>
          </p:nvPr>
        </p:nvSpPr>
        <p:spPr/>
        <p:txBody>
          <a:bodyPr/>
          <a:lstStyle/>
          <a:p>
            <a:fld id="{757546B5-D214-4140-8B30-E62F1EEAFA49}" type="datetimeFigureOut">
              <a:rPr lang="en-US" smtClean="0"/>
              <a:t>6/3/24</a:t>
            </a:fld>
            <a:endParaRPr lang="en-US"/>
          </a:p>
        </p:txBody>
      </p:sp>
      <p:sp>
        <p:nvSpPr>
          <p:cNvPr id="5" name="Footer Placeholder 4">
            <a:extLst>
              <a:ext uri="{FF2B5EF4-FFF2-40B4-BE49-F238E27FC236}">
                <a16:creationId xmlns:a16="http://schemas.microsoft.com/office/drawing/2014/main" id="{234188C8-6924-92C0-2C86-9A45BEF0B4A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ADC02C1-847C-5F61-D632-79C297A8CCC6}"/>
              </a:ext>
            </a:extLst>
          </p:cNvPr>
          <p:cNvSpPr>
            <a:spLocks noGrp="1"/>
          </p:cNvSpPr>
          <p:nvPr>
            <p:ph type="sldNum" sz="quarter" idx="12"/>
          </p:nvPr>
        </p:nvSpPr>
        <p:spPr/>
        <p:txBody>
          <a:bodyPr/>
          <a:lstStyle/>
          <a:p>
            <a:fld id="{8E802DDF-4F2A-1E40-9FD6-791B63A6E040}" type="slidenum">
              <a:rPr lang="en-US" smtClean="0"/>
              <a:t>‹#›</a:t>
            </a:fld>
            <a:endParaRPr lang="en-US"/>
          </a:p>
        </p:txBody>
      </p:sp>
    </p:spTree>
    <p:extLst>
      <p:ext uri="{BB962C8B-B14F-4D97-AF65-F5344CB8AC3E}">
        <p14:creationId xmlns:p14="http://schemas.microsoft.com/office/powerpoint/2010/main" val="655380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A44692-5888-9A1C-2177-26510AAE03C0}"/>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FA3281F6-1086-1482-D2D1-08AF45C74AB2}"/>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17674A11-1C74-4B17-9A2A-210FC39FD530}"/>
              </a:ext>
            </a:extLst>
          </p:cNvPr>
          <p:cNvSpPr>
            <a:spLocks noGrp="1"/>
          </p:cNvSpPr>
          <p:nvPr>
            <p:ph type="dt" sz="half" idx="10"/>
          </p:nvPr>
        </p:nvSpPr>
        <p:spPr/>
        <p:txBody>
          <a:bodyPr/>
          <a:lstStyle/>
          <a:p>
            <a:fld id="{757546B5-D214-4140-8B30-E62F1EEAFA49}" type="datetimeFigureOut">
              <a:rPr lang="en-US" smtClean="0"/>
              <a:t>6/3/24</a:t>
            </a:fld>
            <a:endParaRPr lang="en-US"/>
          </a:p>
        </p:txBody>
      </p:sp>
      <p:sp>
        <p:nvSpPr>
          <p:cNvPr id="5" name="Footer Placeholder 4">
            <a:extLst>
              <a:ext uri="{FF2B5EF4-FFF2-40B4-BE49-F238E27FC236}">
                <a16:creationId xmlns:a16="http://schemas.microsoft.com/office/drawing/2014/main" id="{04B8BC65-D513-10B6-0EA6-DB10FA336A6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D679C61-EDEC-9D5D-97BA-DDE45B3A87E2}"/>
              </a:ext>
            </a:extLst>
          </p:cNvPr>
          <p:cNvSpPr>
            <a:spLocks noGrp="1"/>
          </p:cNvSpPr>
          <p:nvPr>
            <p:ph type="sldNum" sz="quarter" idx="12"/>
          </p:nvPr>
        </p:nvSpPr>
        <p:spPr/>
        <p:txBody>
          <a:bodyPr/>
          <a:lstStyle/>
          <a:p>
            <a:fld id="{8E802DDF-4F2A-1E40-9FD6-791B63A6E040}" type="slidenum">
              <a:rPr lang="en-US" smtClean="0"/>
              <a:t>‹#›</a:t>
            </a:fld>
            <a:endParaRPr lang="en-US"/>
          </a:p>
        </p:txBody>
      </p:sp>
    </p:spTree>
    <p:extLst>
      <p:ext uri="{BB962C8B-B14F-4D97-AF65-F5344CB8AC3E}">
        <p14:creationId xmlns:p14="http://schemas.microsoft.com/office/powerpoint/2010/main" val="26611343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76EC81-7ED8-2F73-DE5A-0A86F615C01F}"/>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82C1C7EC-F05E-B6C2-5408-D911D5D6E6E8}"/>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EC9F3AD3-E3F1-897D-FA29-A5B1B8B404AC}"/>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CF03A63E-1D49-5995-CAF6-103C097D7D31}"/>
              </a:ext>
            </a:extLst>
          </p:cNvPr>
          <p:cNvSpPr>
            <a:spLocks noGrp="1"/>
          </p:cNvSpPr>
          <p:nvPr>
            <p:ph type="dt" sz="half" idx="10"/>
          </p:nvPr>
        </p:nvSpPr>
        <p:spPr/>
        <p:txBody>
          <a:bodyPr/>
          <a:lstStyle/>
          <a:p>
            <a:fld id="{757546B5-D214-4140-8B30-E62F1EEAFA49}" type="datetimeFigureOut">
              <a:rPr lang="en-US" smtClean="0"/>
              <a:t>6/3/24</a:t>
            </a:fld>
            <a:endParaRPr lang="en-US"/>
          </a:p>
        </p:txBody>
      </p:sp>
      <p:sp>
        <p:nvSpPr>
          <p:cNvPr id="6" name="Footer Placeholder 5">
            <a:extLst>
              <a:ext uri="{FF2B5EF4-FFF2-40B4-BE49-F238E27FC236}">
                <a16:creationId xmlns:a16="http://schemas.microsoft.com/office/drawing/2014/main" id="{C81B90BE-731E-ED6D-9499-B0F5B16FB26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C17C677-D6E8-F84E-79AF-1A8EC8BAB596}"/>
              </a:ext>
            </a:extLst>
          </p:cNvPr>
          <p:cNvSpPr>
            <a:spLocks noGrp="1"/>
          </p:cNvSpPr>
          <p:nvPr>
            <p:ph type="sldNum" sz="quarter" idx="12"/>
          </p:nvPr>
        </p:nvSpPr>
        <p:spPr/>
        <p:txBody>
          <a:bodyPr/>
          <a:lstStyle/>
          <a:p>
            <a:fld id="{8E802DDF-4F2A-1E40-9FD6-791B63A6E040}" type="slidenum">
              <a:rPr lang="en-US" smtClean="0"/>
              <a:t>‹#›</a:t>
            </a:fld>
            <a:endParaRPr lang="en-US"/>
          </a:p>
        </p:txBody>
      </p:sp>
    </p:spTree>
    <p:extLst>
      <p:ext uri="{BB962C8B-B14F-4D97-AF65-F5344CB8AC3E}">
        <p14:creationId xmlns:p14="http://schemas.microsoft.com/office/powerpoint/2010/main" val="38320632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4118D4-F4D6-3F7F-735C-24044841C803}"/>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86A4B0BD-2D43-6AF8-F175-EF79B442293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4413A7CC-76B8-2298-CDA2-ACD6C1ECDB2E}"/>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41C5E038-37ED-9E9F-1AA6-502D3BE2F31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F65FF6FF-B54D-50FD-37D0-C0708ADB40F4}"/>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CAE968CF-633A-BE12-356E-ADD7308730A1}"/>
              </a:ext>
            </a:extLst>
          </p:cNvPr>
          <p:cNvSpPr>
            <a:spLocks noGrp="1"/>
          </p:cNvSpPr>
          <p:nvPr>
            <p:ph type="dt" sz="half" idx="10"/>
          </p:nvPr>
        </p:nvSpPr>
        <p:spPr/>
        <p:txBody>
          <a:bodyPr/>
          <a:lstStyle/>
          <a:p>
            <a:fld id="{757546B5-D214-4140-8B30-E62F1EEAFA49}" type="datetimeFigureOut">
              <a:rPr lang="en-US" smtClean="0"/>
              <a:t>6/3/24</a:t>
            </a:fld>
            <a:endParaRPr lang="en-US"/>
          </a:p>
        </p:txBody>
      </p:sp>
      <p:sp>
        <p:nvSpPr>
          <p:cNvPr id="8" name="Footer Placeholder 7">
            <a:extLst>
              <a:ext uri="{FF2B5EF4-FFF2-40B4-BE49-F238E27FC236}">
                <a16:creationId xmlns:a16="http://schemas.microsoft.com/office/drawing/2014/main" id="{552FA237-0AE0-5B3A-7C74-90512FCAD24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0EFBEE8-B17D-74A6-2AAD-9BDAB5295359}"/>
              </a:ext>
            </a:extLst>
          </p:cNvPr>
          <p:cNvSpPr>
            <a:spLocks noGrp="1"/>
          </p:cNvSpPr>
          <p:nvPr>
            <p:ph type="sldNum" sz="quarter" idx="12"/>
          </p:nvPr>
        </p:nvSpPr>
        <p:spPr/>
        <p:txBody>
          <a:bodyPr/>
          <a:lstStyle/>
          <a:p>
            <a:fld id="{8E802DDF-4F2A-1E40-9FD6-791B63A6E040}" type="slidenum">
              <a:rPr lang="en-US" smtClean="0"/>
              <a:t>‹#›</a:t>
            </a:fld>
            <a:endParaRPr lang="en-US"/>
          </a:p>
        </p:txBody>
      </p:sp>
    </p:spTree>
    <p:extLst>
      <p:ext uri="{BB962C8B-B14F-4D97-AF65-F5344CB8AC3E}">
        <p14:creationId xmlns:p14="http://schemas.microsoft.com/office/powerpoint/2010/main" val="14064633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603EB1-84DE-3B0A-6132-6885357585A0}"/>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0CED4797-AEE9-05F6-CA19-444D2362246B}"/>
              </a:ext>
            </a:extLst>
          </p:cNvPr>
          <p:cNvSpPr>
            <a:spLocks noGrp="1"/>
          </p:cNvSpPr>
          <p:nvPr>
            <p:ph type="dt" sz="half" idx="10"/>
          </p:nvPr>
        </p:nvSpPr>
        <p:spPr/>
        <p:txBody>
          <a:bodyPr/>
          <a:lstStyle/>
          <a:p>
            <a:fld id="{757546B5-D214-4140-8B30-E62F1EEAFA49}" type="datetimeFigureOut">
              <a:rPr lang="en-US" smtClean="0"/>
              <a:t>6/3/24</a:t>
            </a:fld>
            <a:endParaRPr lang="en-US"/>
          </a:p>
        </p:txBody>
      </p:sp>
      <p:sp>
        <p:nvSpPr>
          <p:cNvPr id="4" name="Footer Placeholder 3">
            <a:extLst>
              <a:ext uri="{FF2B5EF4-FFF2-40B4-BE49-F238E27FC236}">
                <a16:creationId xmlns:a16="http://schemas.microsoft.com/office/drawing/2014/main" id="{836D093D-45FC-7DC6-DD8C-F538BE796B4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BA85C1F-296D-69A0-5943-1C421BF21913}"/>
              </a:ext>
            </a:extLst>
          </p:cNvPr>
          <p:cNvSpPr>
            <a:spLocks noGrp="1"/>
          </p:cNvSpPr>
          <p:nvPr>
            <p:ph type="sldNum" sz="quarter" idx="12"/>
          </p:nvPr>
        </p:nvSpPr>
        <p:spPr/>
        <p:txBody>
          <a:bodyPr/>
          <a:lstStyle/>
          <a:p>
            <a:fld id="{8E802DDF-4F2A-1E40-9FD6-791B63A6E040}" type="slidenum">
              <a:rPr lang="en-US" smtClean="0"/>
              <a:t>‹#›</a:t>
            </a:fld>
            <a:endParaRPr lang="en-US"/>
          </a:p>
        </p:txBody>
      </p:sp>
    </p:spTree>
    <p:extLst>
      <p:ext uri="{BB962C8B-B14F-4D97-AF65-F5344CB8AC3E}">
        <p14:creationId xmlns:p14="http://schemas.microsoft.com/office/powerpoint/2010/main" val="34093246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F7815FB-0D24-C61F-3C03-AEC68BA3834C}"/>
              </a:ext>
            </a:extLst>
          </p:cNvPr>
          <p:cNvSpPr>
            <a:spLocks noGrp="1"/>
          </p:cNvSpPr>
          <p:nvPr>
            <p:ph type="dt" sz="half" idx="10"/>
          </p:nvPr>
        </p:nvSpPr>
        <p:spPr/>
        <p:txBody>
          <a:bodyPr/>
          <a:lstStyle/>
          <a:p>
            <a:fld id="{757546B5-D214-4140-8B30-E62F1EEAFA49}" type="datetimeFigureOut">
              <a:rPr lang="en-US" smtClean="0"/>
              <a:t>6/3/24</a:t>
            </a:fld>
            <a:endParaRPr lang="en-US"/>
          </a:p>
        </p:txBody>
      </p:sp>
      <p:sp>
        <p:nvSpPr>
          <p:cNvPr id="3" name="Footer Placeholder 2">
            <a:extLst>
              <a:ext uri="{FF2B5EF4-FFF2-40B4-BE49-F238E27FC236}">
                <a16:creationId xmlns:a16="http://schemas.microsoft.com/office/drawing/2014/main" id="{8A4BD2A1-B5E2-9DD6-6B06-9981CA2E446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E7AD0BF-0948-2EF0-0951-B33B09AF23F4}"/>
              </a:ext>
            </a:extLst>
          </p:cNvPr>
          <p:cNvSpPr>
            <a:spLocks noGrp="1"/>
          </p:cNvSpPr>
          <p:nvPr>
            <p:ph type="sldNum" sz="quarter" idx="12"/>
          </p:nvPr>
        </p:nvSpPr>
        <p:spPr/>
        <p:txBody>
          <a:bodyPr/>
          <a:lstStyle/>
          <a:p>
            <a:fld id="{8E802DDF-4F2A-1E40-9FD6-791B63A6E040}" type="slidenum">
              <a:rPr lang="en-US" smtClean="0"/>
              <a:t>‹#›</a:t>
            </a:fld>
            <a:endParaRPr lang="en-US"/>
          </a:p>
        </p:txBody>
      </p:sp>
    </p:spTree>
    <p:extLst>
      <p:ext uri="{BB962C8B-B14F-4D97-AF65-F5344CB8AC3E}">
        <p14:creationId xmlns:p14="http://schemas.microsoft.com/office/powerpoint/2010/main" val="7500984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D27C2-A4A4-7C9F-24C7-E28615849F30}"/>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3F27B1BF-DE34-4156-F12B-27EF6406A57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2BE22FE0-3C9C-8F96-C7B6-75E9C7C991F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50E52726-7DB1-CC68-B2B4-F0E79702BA6D}"/>
              </a:ext>
            </a:extLst>
          </p:cNvPr>
          <p:cNvSpPr>
            <a:spLocks noGrp="1"/>
          </p:cNvSpPr>
          <p:nvPr>
            <p:ph type="dt" sz="half" idx="10"/>
          </p:nvPr>
        </p:nvSpPr>
        <p:spPr/>
        <p:txBody>
          <a:bodyPr/>
          <a:lstStyle/>
          <a:p>
            <a:fld id="{757546B5-D214-4140-8B30-E62F1EEAFA49}" type="datetimeFigureOut">
              <a:rPr lang="en-US" smtClean="0"/>
              <a:t>6/3/24</a:t>
            </a:fld>
            <a:endParaRPr lang="en-US"/>
          </a:p>
        </p:txBody>
      </p:sp>
      <p:sp>
        <p:nvSpPr>
          <p:cNvPr id="6" name="Footer Placeholder 5">
            <a:extLst>
              <a:ext uri="{FF2B5EF4-FFF2-40B4-BE49-F238E27FC236}">
                <a16:creationId xmlns:a16="http://schemas.microsoft.com/office/drawing/2014/main" id="{94FB5E5A-80B1-3A21-F9DC-4E851EA72B7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E25081A-3C42-5082-194D-72B4420C3D23}"/>
              </a:ext>
            </a:extLst>
          </p:cNvPr>
          <p:cNvSpPr>
            <a:spLocks noGrp="1"/>
          </p:cNvSpPr>
          <p:nvPr>
            <p:ph type="sldNum" sz="quarter" idx="12"/>
          </p:nvPr>
        </p:nvSpPr>
        <p:spPr/>
        <p:txBody>
          <a:bodyPr/>
          <a:lstStyle/>
          <a:p>
            <a:fld id="{8E802DDF-4F2A-1E40-9FD6-791B63A6E040}" type="slidenum">
              <a:rPr lang="en-US" smtClean="0"/>
              <a:t>‹#›</a:t>
            </a:fld>
            <a:endParaRPr lang="en-US"/>
          </a:p>
        </p:txBody>
      </p:sp>
    </p:spTree>
    <p:extLst>
      <p:ext uri="{BB962C8B-B14F-4D97-AF65-F5344CB8AC3E}">
        <p14:creationId xmlns:p14="http://schemas.microsoft.com/office/powerpoint/2010/main" val="4413430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ABAF3A-A073-B7C0-8BCF-D26CB30A708D}"/>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502D4D77-7EC6-6E5A-FE6E-6BBB724B973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76EB56B-3EC2-69D3-A185-8545C77BB0A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9A8E6EA7-AB7E-0460-08A8-C2A480ED15E5}"/>
              </a:ext>
            </a:extLst>
          </p:cNvPr>
          <p:cNvSpPr>
            <a:spLocks noGrp="1"/>
          </p:cNvSpPr>
          <p:nvPr>
            <p:ph type="dt" sz="half" idx="10"/>
          </p:nvPr>
        </p:nvSpPr>
        <p:spPr/>
        <p:txBody>
          <a:bodyPr/>
          <a:lstStyle/>
          <a:p>
            <a:fld id="{757546B5-D214-4140-8B30-E62F1EEAFA49}" type="datetimeFigureOut">
              <a:rPr lang="en-US" smtClean="0"/>
              <a:t>6/3/24</a:t>
            </a:fld>
            <a:endParaRPr lang="en-US"/>
          </a:p>
        </p:txBody>
      </p:sp>
      <p:sp>
        <p:nvSpPr>
          <p:cNvPr id="6" name="Footer Placeholder 5">
            <a:extLst>
              <a:ext uri="{FF2B5EF4-FFF2-40B4-BE49-F238E27FC236}">
                <a16:creationId xmlns:a16="http://schemas.microsoft.com/office/drawing/2014/main" id="{F732C00C-F9E7-22C5-6AC9-D038807481E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855B599-1682-0291-66BE-7054F026029D}"/>
              </a:ext>
            </a:extLst>
          </p:cNvPr>
          <p:cNvSpPr>
            <a:spLocks noGrp="1"/>
          </p:cNvSpPr>
          <p:nvPr>
            <p:ph type="sldNum" sz="quarter" idx="12"/>
          </p:nvPr>
        </p:nvSpPr>
        <p:spPr/>
        <p:txBody>
          <a:bodyPr/>
          <a:lstStyle/>
          <a:p>
            <a:fld id="{8E802DDF-4F2A-1E40-9FD6-791B63A6E040}" type="slidenum">
              <a:rPr lang="en-US" smtClean="0"/>
              <a:t>‹#›</a:t>
            </a:fld>
            <a:endParaRPr lang="en-US"/>
          </a:p>
        </p:txBody>
      </p:sp>
    </p:spTree>
    <p:extLst>
      <p:ext uri="{BB962C8B-B14F-4D97-AF65-F5344CB8AC3E}">
        <p14:creationId xmlns:p14="http://schemas.microsoft.com/office/powerpoint/2010/main" val="14348438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E9AA5D8-11B1-442A-A209-BDA423C4303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14885FDA-8487-0237-6273-09DE67F08B2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A88C4353-CF4A-1B2D-357F-583D33D4C32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757546B5-D214-4140-8B30-E62F1EEAFA49}" type="datetimeFigureOut">
              <a:rPr lang="en-US" smtClean="0"/>
              <a:t>6/3/24</a:t>
            </a:fld>
            <a:endParaRPr lang="en-US"/>
          </a:p>
        </p:txBody>
      </p:sp>
      <p:sp>
        <p:nvSpPr>
          <p:cNvPr id="5" name="Footer Placeholder 4">
            <a:extLst>
              <a:ext uri="{FF2B5EF4-FFF2-40B4-BE49-F238E27FC236}">
                <a16:creationId xmlns:a16="http://schemas.microsoft.com/office/drawing/2014/main" id="{E25DA69F-0BFC-A920-FF1A-7E00F91CD86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E1214904-5B0C-18D3-FDF5-FA84059ABA7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8E802DDF-4F2A-1E40-9FD6-791B63A6E040}" type="slidenum">
              <a:rPr lang="en-US" smtClean="0"/>
              <a:t>‹#›</a:t>
            </a:fld>
            <a:endParaRPr lang="en-US"/>
          </a:p>
        </p:txBody>
      </p:sp>
    </p:spTree>
    <p:extLst>
      <p:ext uri="{BB962C8B-B14F-4D97-AF65-F5344CB8AC3E}">
        <p14:creationId xmlns:p14="http://schemas.microsoft.com/office/powerpoint/2010/main" val="23618216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www.google.co.uk/url?sa=i&amp;rct=j&amp;q=&amp;esrc=s&amp;source=images&amp;cd=&amp;cad=rja&amp;uact=8&amp;ved=0ahUKEwjDsLbuvfTTAhVlKcAKHXsyBPQQjRwIBw&amp;url=http://www.flickriver.com/places/United%2BKingdom/England/Earl%2BStonham/&amp;psig=AFQjCNF31niYCgOakctikFT6Kxu027AbLg&amp;ust=1495026480457085"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mailto:contact@n-t.nationalgrid.com" TargetMode="External"/><Relationship Id="rId2" Type="http://schemas.openxmlformats.org/officeDocument/2006/relationships/hyperlink" Target="http://www.pylonseastanglia.co.uk/action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87C9A4-1110-4252-E24C-D1C1F29C44A3}"/>
              </a:ext>
            </a:extLst>
          </p:cNvPr>
          <p:cNvSpPr>
            <a:spLocks noGrp="1"/>
          </p:cNvSpPr>
          <p:nvPr>
            <p:ph type="ctrTitle"/>
          </p:nvPr>
        </p:nvSpPr>
        <p:spPr>
          <a:xfrm>
            <a:off x="1814383" y="2347053"/>
            <a:ext cx="9082217" cy="1081947"/>
          </a:xfrm>
        </p:spPr>
        <p:txBody>
          <a:bodyPr/>
          <a:lstStyle/>
          <a:p>
            <a:r>
              <a:rPr lang="en-US" dirty="0"/>
              <a:t>Norwich 2 Tilbury Project</a:t>
            </a:r>
          </a:p>
        </p:txBody>
      </p:sp>
      <p:sp>
        <p:nvSpPr>
          <p:cNvPr id="3" name="Subtitle 2">
            <a:extLst>
              <a:ext uri="{FF2B5EF4-FFF2-40B4-BE49-F238E27FC236}">
                <a16:creationId xmlns:a16="http://schemas.microsoft.com/office/drawing/2014/main" id="{372346E0-FE61-1A9F-D781-D6BB088E99C3}"/>
              </a:ext>
            </a:extLst>
          </p:cNvPr>
          <p:cNvSpPr>
            <a:spLocks noGrp="1"/>
          </p:cNvSpPr>
          <p:nvPr>
            <p:ph type="subTitle" idx="1"/>
          </p:nvPr>
        </p:nvSpPr>
        <p:spPr>
          <a:xfrm>
            <a:off x="1814383" y="3750232"/>
            <a:ext cx="9144000" cy="1649584"/>
          </a:xfrm>
        </p:spPr>
        <p:txBody>
          <a:bodyPr/>
          <a:lstStyle/>
          <a:p>
            <a:r>
              <a:rPr lang="en-US" dirty="0"/>
              <a:t>Consultation Event 1</a:t>
            </a:r>
          </a:p>
          <a:p>
            <a:endParaRPr lang="en-US" dirty="0"/>
          </a:p>
          <a:p>
            <a:r>
              <a:rPr lang="en-US" dirty="0"/>
              <a:t>Tuesday 4 June 2024</a:t>
            </a:r>
          </a:p>
        </p:txBody>
      </p:sp>
      <p:sp>
        <p:nvSpPr>
          <p:cNvPr id="4" name="Rectangle 2">
            <a:extLst>
              <a:ext uri="{FF2B5EF4-FFF2-40B4-BE49-F238E27FC236}">
                <a16:creationId xmlns:a16="http://schemas.microsoft.com/office/drawing/2014/main" id="{290AB423-DEBD-EF7C-B782-3D6F56744292}"/>
              </a:ext>
            </a:extLst>
          </p:cNvPr>
          <p:cNvSpPr>
            <a:spLocks noChangeArrowheads="1"/>
          </p:cNvSpPr>
          <p:nvPr/>
        </p:nvSpPr>
        <p:spPr bwMode="auto">
          <a:xfrm>
            <a:off x="259492" y="-80963"/>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1025" name="Picture 1" descr="Image result for earl stonham">
            <a:hlinkClick r:id="rId2"/>
            <a:extLst>
              <a:ext uri="{FF2B5EF4-FFF2-40B4-BE49-F238E27FC236}">
                <a16:creationId xmlns:a16="http://schemas.microsoft.com/office/drawing/2014/main" id="{5DE53E75-017A-BFDF-FE31-AEAB0596A87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6815" y="450948"/>
            <a:ext cx="901948" cy="1302728"/>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3">
            <a:extLst>
              <a:ext uri="{FF2B5EF4-FFF2-40B4-BE49-F238E27FC236}">
                <a16:creationId xmlns:a16="http://schemas.microsoft.com/office/drawing/2014/main" id="{0C670250-24D3-4F48-8987-16A2AE213C90}"/>
              </a:ext>
            </a:extLst>
          </p:cNvPr>
          <p:cNvSpPr>
            <a:spLocks noChangeArrowheads="1"/>
          </p:cNvSpPr>
          <p:nvPr/>
        </p:nvSpPr>
        <p:spPr bwMode="auto">
          <a:xfrm>
            <a:off x="6557853" y="297059"/>
            <a:ext cx="5007332"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5940425" algn="r"/>
              </a:tabLst>
              <a:defRPr>
                <a:solidFill>
                  <a:schemeClr val="tx1"/>
                </a:solidFill>
                <a:latin typeface="Arial" panose="020B0604020202020204" pitchFamily="34" charset="0"/>
              </a:defRPr>
            </a:lvl1pPr>
            <a:lvl2pPr eaLnBrk="0" fontAlgn="base" hangingPunct="0">
              <a:spcBef>
                <a:spcPct val="0"/>
              </a:spcBef>
              <a:spcAft>
                <a:spcPct val="0"/>
              </a:spcAft>
              <a:tabLst>
                <a:tab pos="5940425" algn="r"/>
              </a:tabLst>
              <a:defRPr>
                <a:solidFill>
                  <a:schemeClr val="tx1"/>
                </a:solidFill>
                <a:latin typeface="Arial" panose="020B0604020202020204" pitchFamily="34" charset="0"/>
              </a:defRPr>
            </a:lvl2pPr>
            <a:lvl3pPr eaLnBrk="0" fontAlgn="base" hangingPunct="0">
              <a:spcBef>
                <a:spcPct val="0"/>
              </a:spcBef>
              <a:spcAft>
                <a:spcPct val="0"/>
              </a:spcAft>
              <a:tabLst>
                <a:tab pos="5940425" algn="r"/>
              </a:tabLst>
              <a:defRPr>
                <a:solidFill>
                  <a:schemeClr val="tx1"/>
                </a:solidFill>
                <a:latin typeface="Arial" panose="020B0604020202020204" pitchFamily="34" charset="0"/>
              </a:defRPr>
            </a:lvl3pPr>
            <a:lvl4pPr eaLnBrk="0" fontAlgn="base" hangingPunct="0">
              <a:spcBef>
                <a:spcPct val="0"/>
              </a:spcBef>
              <a:spcAft>
                <a:spcPct val="0"/>
              </a:spcAft>
              <a:tabLst>
                <a:tab pos="5940425" algn="r"/>
              </a:tabLst>
              <a:defRPr>
                <a:solidFill>
                  <a:schemeClr val="tx1"/>
                </a:solidFill>
                <a:latin typeface="Arial" panose="020B0604020202020204" pitchFamily="34" charset="0"/>
              </a:defRPr>
            </a:lvl4pPr>
            <a:lvl5pPr eaLnBrk="0" fontAlgn="base" hangingPunct="0">
              <a:spcBef>
                <a:spcPct val="0"/>
              </a:spcBef>
              <a:spcAft>
                <a:spcPct val="0"/>
              </a:spcAft>
              <a:tabLst>
                <a:tab pos="5940425" algn="r"/>
              </a:tabLst>
              <a:defRPr>
                <a:solidFill>
                  <a:schemeClr val="tx1"/>
                </a:solidFill>
                <a:latin typeface="Arial" panose="020B0604020202020204" pitchFamily="34" charset="0"/>
              </a:defRPr>
            </a:lvl5pPr>
            <a:lvl6pPr eaLnBrk="0" fontAlgn="base" hangingPunct="0">
              <a:spcBef>
                <a:spcPct val="0"/>
              </a:spcBef>
              <a:spcAft>
                <a:spcPct val="0"/>
              </a:spcAft>
              <a:tabLst>
                <a:tab pos="5940425" algn="r"/>
              </a:tabLst>
              <a:defRPr>
                <a:solidFill>
                  <a:schemeClr val="tx1"/>
                </a:solidFill>
                <a:latin typeface="Arial" panose="020B0604020202020204" pitchFamily="34" charset="0"/>
              </a:defRPr>
            </a:lvl6pPr>
            <a:lvl7pPr eaLnBrk="0" fontAlgn="base" hangingPunct="0">
              <a:spcBef>
                <a:spcPct val="0"/>
              </a:spcBef>
              <a:spcAft>
                <a:spcPct val="0"/>
              </a:spcAft>
              <a:tabLst>
                <a:tab pos="5940425" algn="r"/>
              </a:tabLst>
              <a:defRPr>
                <a:solidFill>
                  <a:schemeClr val="tx1"/>
                </a:solidFill>
                <a:latin typeface="Arial" panose="020B0604020202020204" pitchFamily="34" charset="0"/>
              </a:defRPr>
            </a:lvl7pPr>
            <a:lvl8pPr eaLnBrk="0" fontAlgn="base" hangingPunct="0">
              <a:spcBef>
                <a:spcPct val="0"/>
              </a:spcBef>
              <a:spcAft>
                <a:spcPct val="0"/>
              </a:spcAft>
              <a:tabLst>
                <a:tab pos="5940425" algn="r"/>
              </a:tabLst>
              <a:defRPr>
                <a:solidFill>
                  <a:schemeClr val="tx1"/>
                </a:solidFill>
                <a:latin typeface="Arial" panose="020B0604020202020204" pitchFamily="34" charset="0"/>
              </a:defRPr>
            </a:lvl8pPr>
            <a:lvl9pPr eaLnBrk="0" fontAlgn="base" hangingPunct="0">
              <a:spcBef>
                <a:spcPct val="0"/>
              </a:spcBef>
              <a:spcAft>
                <a:spcPct val="0"/>
              </a:spcAft>
              <a:tabLst>
                <a:tab pos="5940425" algn="r"/>
              </a:tabLst>
              <a:defRPr>
                <a:solidFill>
                  <a:schemeClr val="tx1"/>
                </a:solidFill>
                <a:latin typeface="Arial" panose="020B0604020202020204" pitchFamily="34" charset="0"/>
              </a:defRPr>
            </a:lvl9pPr>
          </a:lstStyle>
          <a:p>
            <a:pPr marL="0" marR="0" lvl="0" indent="2286000" algn="ctr" defTabSz="914400" rtl="0" eaLnBrk="0" fontAlgn="base" latinLnBrk="0" hangingPunct="0">
              <a:lnSpc>
                <a:spcPct val="100000"/>
              </a:lnSpc>
              <a:spcBef>
                <a:spcPct val="0"/>
              </a:spcBef>
              <a:spcAft>
                <a:spcPct val="0"/>
              </a:spcAft>
              <a:buClrTx/>
              <a:buSzTx/>
              <a:buFontTx/>
              <a:buNone/>
              <a:tabLst>
                <a:tab pos="5940425" algn="r"/>
              </a:tabLst>
            </a:pPr>
            <a:r>
              <a:rPr kumimoji="0" lang="en-US" altLang="en-US" sz="1400"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Earl Stonham Parish Council</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6870118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3D7B03-504A-F320-0871-CA68CD195945}"/>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D55FF9A1-532A-784E-14E4-46A3864AF5D4}"/>
              </a:ext>
            </a:extLst>
          </p:cNvPr>
          <p:cNvSpPr>
            <a:spLocks noGrp="1"/>
          </p:cNvSpPr>
          <p:nvPr>
            <p:ph idx="1"/>
          </p:nvPr>
        </p:nvSpPr>
        <p:spPr>
          <a:xfrm>
            <a:off x="768626" y="1817272"/>
            <a:ext cx="10585174" cy="3223455"/>
          </a:xfrm>
        </p:spPr>
        <p:txBody>
          <a:bodyPr/>
          <a:lstStyle/>
          <a:p>
            <a:pPr marL="514350" indent="-514350">
              <a:buFont typeface="+mj-lt"/>
              <a:buAutoNum type="arabicPeriod"/>
            </a:pPr>
            <a:r>
              <a:rPr lang="en-US" dirty="0"/>
              <a:t>Opening and Presentation (10 mins)</a:t>
            </a:r>
          </a:p>
          <a:p>
            <a:pPr marL="514350" indent="-514350">
              <a:buFont typeface="+mj-lt"/>
              <a:buAutoNum type="arabicPeriod"/>
            </a:pPr>
            <a:r>
              <a:rPr lang="en-US" dirty="0"/>
              <a:t>Table Discussions – focusing on harms and mitigations (45 mins)</a:t>
            </a:r>
          </a:p>
          <a:p>
            <a:pPr marL="514350" indent="-514350">
              <a:buFont typeface="+mj-lt"/>
              <a:buAutoNum type="arabicPeriod"/>
            </a:pPr>
            <a:r>
              <a:rPr lang="en-US" dirty="0"/>
              <a:t>Feedback to plenary session (30 mins)</a:t>
            </a:r>
          </a:p>
          <a:p>
            <a:pPr marL="514350" indent="-514350">
              <a:buFont typeface="+mj-lt"/>
              <a:buAutoNum type="arabicPeriod"/>
            </a:pPr>
            <a:r>
              <a:rPr lang="en-US" dirty="0"/>
              <a:t>Question Time (15 mins)</a:t>
            </a:r>
          </a:p>
          <a:p>
            <a:pPr marL="514350" indent="-514350">
              <a:buFont typeface="+mj-lt"/>
              <a:buAutoNum type="arabicPeriod"/>
            </a:pPr>
            <a:r>
              <a:rPr lang="en-US" dirty="0"/>
              <a:t>Next steps and close</a:t>
            </a:r>
          </a:p>
        </p:txBody>
      </p:sp>
    </p:spTree>
    <p:extLst>
      <p:ext uri="{BB962C8B-B14F-4D97-AF65-F5344CB8AC3E}">
        <p14:creationId xmlns:p14="http://schemas.microsoft.com/office/powerpoint/2010/main" val="39786106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3D7B03-504A-F320-0871-CA68CD195945}"/>
              </a:ext>
            </a:extLst>
          </p:cNvPr>
          <p:cNvSpPr>
            <a:spLocks noGrp="1"/>
          </p:cNvSpPr>
          <p:nvPr>
            <p:ph type="title"/>
          </p:nvPr>
        </p:nvSpPr>
        <p:spPr/>
        <p:txBody>
          <a:bodyPr/>
          <a:lstStyle/>
          <a:p>
            <a:r>
              <a:rPr lang="en-US" dirty="0"/>
              <a:t>Purpose &amp; Format of tonight’s meeting</a:t>
            </a:r>
          </a:p>
        </p:txBody>
      </p:sp>
      <p:sp>
        <p:nvSpPr>
          <p:cNvPr id="3" name="Content Placeholder 2">
            <a:extLst>
              <a:ext uri="{FF2B5EF4-FFF2-40B4-BE49-F238E27FC236}">
                <a16:creationId xmlns:a16="http://schemas.microsoft.com/office/drawing/2014/main" id="{D55FF9A1-532A-784E-14E4-46A3864AF5D4}"/>
              </a:ext>
            </a:extLst>
          </p:cNvPr>
          <p:cNvSpPr>
            <a:spLocks noGrp="1"/>
          </p:cNvSpPr>
          <p:nvPr>
            <p:ph idx="1"/>
          </p:nvPr>
        </p:nvSpPr>
        <p:spPr>
          <a:xfrm>
            <a:off x="838200" y="1477754"/>
            <a:ext cx="10515600" cy="3223455"/>
          </a:xfrm>
        </p:spPr>
        <p:txBody>
          <a:bodyPr/>
          <a:lstStyle/>
          <a:p>
            <a:r>
              <a:rPr lang="en-US" dirty="0" err="1"/>
              <a:t>Organised</a:t>
            </a:r>
            <a:r>
              <a:rPr lang="en-US" dirty="0"/>
              <a:t> by Earl Stonham Parish Council, supported by a small working group.</a:t>
            </a:r>
          </a:p>
          <a:p>
            <a:pPr lvl="1"/>
            <a:r>
              <a:rPr lang="en-US" dirty="0"/>
              <a:t>To inform ESPC’s formal response to the National Grid (NG) Consultation which now closes at </a:t>
            </a:r>
            <a:r>
              <a:rPr lang="en-US" dirty="0">
                <a:solidFill>
                  <a:srgbClr val="FF0000"/>
                </a:solidFill>
              </a:rPr>
              <a:t>23.59 on Friday 26 July 2024</a:t>
            </a:r>
            <a:r>
              <a:rPr lang="en-US" dirty="0"/>
              <a:t>.</a:t>
            </a:r>
          </a:p>
          <a:p>
            <a:pPr lvl="1"/>
            <a:r>
              <a:rPr lang="en-US" dirty="0"/>
              <a:t>Essex, Suffolk, Norfolk Pylon Group have produced a template to aid Parish Councils in writing their response.</a:t>
            </a:r>
          </a:p>
          <a:p>
            <a:pPr lvl="1"/>
            <a:r>
              <a:rPr lang="en-US" dirty="0"/>
              <a:t>Seek residents’ views on NG Proposals for our Parish to include within our submission.</a:t>
            </a:r>
          </a:p>
        </p:txBody>
      </p:sp>
    </p:spTree>
    <p:extLst>
      <p:ext uri="{BB962C8B-B14F-4D97-AF65-F5344CB8AC3E}">
        <p14:creationId xmlns:p14="http://schemas.microsoft.com/office/powerpoint/2010/main" val="12142939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55FF9A1-532A-784E-14E4-46A3864AF5D4}"/>
              </a:ext>
            </a:extLst>
          </p:cNvPr>
          <p:cNvSpPr>
            <a:spLocks noGrp="1"/>
          </p:cNvSpPr>
          <p:nvPr>
            <p:ph idx="1"/>
          </p:nvPr>
        </p:nvSpPr>
        <p:spPr>
          <a:xfrm>
            <a:off x="838200" y="725557"/>
            <a:ext cx="10515600" cy="5451406"/>
          </a:xfrm>
        </p:spPr>
        <p:txBody>
          <a:bodyPr/>
          <a:lstStyle/>
          <a:p>
            <a:r>
              <a:rPr lang="en-US" dirty="0"/>
              <a:t>This evening, we will be focusing on 2 areas within the template</a:t>
            </a:r>
          </a:p>
          <a:p>
            <a:pPr marL="914400" lvl="1" indent="-457200">
              <a:buFont typeface="+mj-lt"/>
              <a:buAutoNum type="arabicPeriod"/>
            </a:pPr>
            <a:r>
              <a:rPr lang="en-US" dirty="0"/>
              <a:t>Local harm to heritage, archaeology, environment, habitat &amp; species, landscape, impact on farming, proximity to houses or businesses, public rights of way, breaches of Holford Rules governing routing of Pylons, and anything else that is specific to us</a:t>
            </a:r>
          </a:p>
          <a:p>
            <a:pPr marL="914400" lvl="1" indent="-457200">
              <a:buFont typeface="+mj-lt"/>
              <a:buAutoNum type="arabicPeriod"/>
            </a:pPr>
            <a:r>
              <a:rPr lang="en-US" dirty="0"/>
              <a:t>Mitigation -  In the event that the NG Proposal gains approval what adjustments do we want to be made e.g. movements of certain pylons or and access roads.</a:t>
            </a:r>
          </a:p>
          <a:p>
            <a:r>
              <a:rPr lang="en-US" dirty="0"/>
              <a:t>We will not be looking at flaws in the consultation process or the technical aspects of alternatives e.g. undergrounding, sub-sea route. We do not have the technical expertise, but we will be drawing on the Pylon group and others to include this within our response.</a:t>
            </a:r>
          </a:p>
        </p:txBody>
      </p:sp>
    </p:spTree>
    <p:extLst>
      <p:ext uri="{BB962C8B-B14F-4D97-AF65-F5344CB8AC3E}">
        <p14:creationId xmlns:p14="http://schemas.microsoft.com/office/powerpoint/2010/main" val="17892869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C49B73-3270-2095-33E2-AA89B63A27C3}"/>
              </a:ext>
            </a:extLst>
          </p:cNvPr>
          <p:cNvSpPr>
            <a:spLocks noGrp="1"/>
          </p:cNvSpPr>
          <p:nvPr>
            <p:ph type="title"/>
          </p:nvPr>
        </p:nvSpPr>
        <p:spPr/>
        <p:txBody>
          <a:bodyPr/>
          <a:lstStyle/>
          <a:p>
            <a:r>
              <a:rPr lang="en-US" dirty="0"/>
              <a:t>NG Proposals</a:t>
            </a:r>
          </a:p>
        </p:txBody>
      </p:sp>
      <p:sp>
        <p:nvSpPr>
          <p:cNvPr id="3" name="Content Placeholder 2">
            <a:extLst>
              <a:ext uri="{FF2B5EF4-FFF2-40B4-BE49-F238E27FC236}">
                <a16:creationId xmlns:a16="http://schemas.microsoft.com/office/drawing/2014/main" id="{45929D7E-9E23-4C49-75A3-FF33E314A5E8}"/>
              </a:ext>
            </a:extLst>
          </p:cNvPr>
          <p:cNvSpPr>
            <a:spLocks noGrp="1"/>
          </p:cNvSpPr>
          <p:nvPr>
            <p:ph idx="1"/>
          </p:nvPr>
        </p:nvSpPr>
        <p:spPr/>
        <p:txBody>
          <a:bodyPr/>
          <a:lstStyle/>
          <a:p>
            <a:r>
              <a:rPr lang="en-US" dirty="0"/>
              <a:t>New 400Kv electricity transmission connection of around 184Km running from Norwich Main Substation to Tilbury Substation </a:t>
            </a:r>
          </a:p>
          <a:p>
            <a:r>
              <a:rPr lang="en-US" dirty="0"/>
              <a:t>159km of new overhead line and 25Km of underground cabling</a:t>
            </a:r>
          </a:p>
          <a:p>
            <a:r>
              <a:rPr lang="en-US" dirty="0"/>
              <a:t>50m high pylons (height of 10 double decker buses)</a:t>
            </a:r>
          </a:p>
          <a:p>
            <a:r>
              <a:rPr lang="en-US" dirty="0"/>
              <a:t>Temporary construction – haul roads </a:t>
            </a:r>
            <a:r>
              <a:rPr lang="en-GB" b="0" i="0" u="none" strike="noStrike" dirty="0">
                <a:solidFill>
                  <a:srgbClr val="53565A"/>
                </a:solidFill>
                <a:effectLst/>
                <a:highlight>
                  <a:srgbClr val="FFFFFF"/>
                </a:highlight>
                <a:latin typeface="helvetica neue lt w01"/>
              </a:rPr>
              <a:t>to access work areas as well as providing temporary areas to store materials, vehicles and staff welfare facilities.</a:t>
            </a:r>
          </a:p>
          <a:p>
            <a:r>
              <a:rPr lang="en-GB" dirty="0">
                <a:solidFill>
                  <a:srgbClr val="53565A"/>
                </a:solidFill>
                <a:highlight>
                  <a:srgbClr val="FFFFFF"/>
                </a:highlight>
                <a:latin typeface="helvetica neue lt w01"/>
              </a:rPr>
              <a:t>Following Consultation, submission of Development Consent Order to Planning Inspectorate in 2025.</a:t>
            </a:r>
            <a:endParaRPr lang="en-US" dirty="0"/>
          </a:p>
        </p:txBody>
      </p:sp>
    </p:spTree>
    <p:extLst>
      <p:ext uri="{BB962C8B-B14F-4D97-AF65-F5344CB8AC3E}">
        <p14:creationId xmlns:p14="http://schemas.microsoft.com/office/powerpoint/2010/main" val="19601520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descr="A map with red lines and green dots&#10;&#10;Description automatically generated">
            <a:extLst>
              <a:ext uri="{FF2B5EF4-FFF2-40B4-BE49-F238E27FC236}">
                <a16:creationId xmlns:a16="http://schemas.microsoft.com/office/drawing/2014/main" id="{29CE27B3-4273-14E8-E991-B350C216D567}"/>
              </a:ext>
            </a:extLst>
          </p:cNvPr>
          <p:cNvPicPr>
            <a:picLocks noGrp="1" noChangeAspect="1"/>
          </p:cNvPicPr>
          <p:nvPr>
            <p:ph idx="1"/>
          </p:nvPr>
        </p:nvPicPr>
        <p:blipFill>
          <a:blip r:embed="rId2"/>
          <a:stretch>
            <a:fillRect/>
          </a:stretch>
        </p:blipFill>
        <p:spPr>
          <a:xfrm>
            <a:off x="3794212" y="557213"/>
            <a:ext cx="4603576" cy="5619750"/>
          </a:xfrm>
        </p:spPr>
      </p:pic>
    </p:spTree>
    <p:extLst>
      <p:ext uri="{BB962C8B-B14F-4D97-AF65-F5344CB8AC3E}">
        <p14:creationId xmlns:p14="http://schemas.microsoft.com/office/powerpoint/2010/main" val="28995504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C49B73-3270-2095-33E2-AA89B63A27C3}"/>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45929D7E-9E23-4C49-75A3-FF33E314A5E8}"/>
              </a:ext>
            </a:extLst>
          </p:cNvPr>
          <p:cNvSpPr>
            <a:spLocks noGrp="1"/>
          </p:cNvSpPr>
          <p:nvPr>
            <p:ph idx="1"/>
          </p:nvPr>
        </p:nvSpPr>
        <p:spPr/>
        <p:txBody>
          <a:bodyPr/>
          <a:lstStyle/>
          <a:p>
            <a:r>
              <a:rPr lang="en-US" dirty="0"/>
              <a:t>Develop Draft PC Objection Letter using template</a:t>
            </a:r>
          </a:p>
          <a:p>
            <a:r>
              <a:rPr lang="en-US" dirty="0"/>
              <a:t>This will be available for download from the Village website for you to read prior to a further public meeting to be held at the Village Hall on</a:t>
            </a:r>
          </a:p>
          <a:p>
            <a:pPr marL="0" indent="0" algn="ctr">
              <a:buNone/>
            </a:pPr>
            <a:r>
              <a:rPr lang="en-US" sz="4000" dirty="0">
                <a:solidFill>
                  <a:srgbClr val="FF0000"/>
                </a:solidFill>
              </a:rPr>
              <a:t>Wednesday 10 July 7pm to 9pm</a:t>
            </a:r>
            <a:endParaRPr lang="en-US" sz="4000" dirty="0"/>
          </a:p>
          <a:p>
            <a:r>
              <a:rPr lang="en-US" dirty="0"/>
              <a:t>Incorporate ESN Pylon Group information, including legal opinions as they become available</a:t>
            </a:r>
          </a:p>
        </p:txBody>
      </p:sp>
    </p:spTree>
    <p:extLst>
      <p:ext uri="{BB962C8B-B14F-4D97-AF65-F5344CB8AC3E}">
        <p14:creationId xmlns:p14="http://schemas.microsoft.com/office/powerpoint/2010/main" val="12543605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C49B73-3270-2095-33E2-AA89B63A27C3}"/>
              </a:ext>
            </a:extLst>
          </p:cNvPr>
          <p:cNvSpPr>
            <a:spLocks noGrp="1"/>
          </p:cNvSpPr>
          <p:nvPr>
            <p:ph type="title"/>
          </p:nvPr>
        </p:nvSpPr>
        <p:spPr/>
        <p:txBody>
          <a:bodyPr/>
          <a:lstStyle/>
          <a:p>
            <a:r>
              <a:rPr lang="en-US" dirty="0"/>
              <a:t>What you can do now</a:t>
            </a:r>
          </a:p>
        </p:txBody>
      </p:sp>
      <p:sp>
        <p:nvSpPr>
          <p:cNvPr id="3" name="Content Placeholder 2">
            <a:extLst>
              <a:ext uri="{FF2B5EF4-FFF2-40B4-BE49-F238E27FC236}">
                <a16:creationId xmlns:a16="http://schemas.microsoft.com/office/drawing/2014/main" id="{45929D7E-9E23-4C49-75A3-FF33E314A5E8}"/>
              </a:ext>
            </a:extLst>
          </p:cNvPr>
          <p:cNvSpPr>
            <a:spLocks noGrp="1"/>
          </p:cNvSpPr>
          <p:nvPr>
            <p:ph idx="1"/>
          </p:nvPr>
        </p:nvSpPr>
        <p:spPr>
          <a:xfrm>
            <a:off x="838200" y="1690688"/>
            <a:ext cx="10515600" cy="4486275"/>
          </a:xfrm>
        </p:spPr>
        <p:txBody>
          <a:bodyPr>
            <a:normAutofit/>
          </a:bodyPr>
          <a:lstStyle/>
          <a:p>
            <a:pPr marL="342900" indent="-342900">
              <a:buAutoNum type="arabicPeriod"/>
            </a:pPr>
            <a:r>
              <a:rPr lang="en-US" sz="2000" dirty="0"/>
              <a:t>Say that you </a:t>
            </a:r>
            <a:r>
              <a:rPr lang="en-US" sz="2000" b="1" dirty="0"/>
              <a:t>OBJECT </a:t>
            </a:r>
            <a:r>
              <a:rPr lang="en-US" sz="2000" dirty="0"/>
              <a:t>and that you endorse the submission of the Essex Suffolk Norfolk Pylons action group.   Say that you have never been presented with alternatives and that the one proposed creates unacceptable harm.</a:t>
            </a:r>
          </a:p>
          <a:p>
            <a:pPr marL="342900" indent="-342900">
              <a:buAutoNum type="arabicPeriod"/>
            </a:pPr>
            <a:r>
              <a:rPr lang="en-US" sz="2000" dirty="0"/>
              <a:t>Set out all the </a:t>
            </a:r>
            <a:r>
              <a:rPr lang="en-US" sz="2000" b="1" u="sng" dirty="0"/>
              <a:t>HARMS</a:t>
            </a:r>
            <a:r>
              <a:rPr lang="en-US" sz="2000" dirty="0"/>
              <a:t> caused by the project in this village.    Harms to habitat, heritage, rights of way, businesses.   Any harms you can think of!</a:t>
            </a:r>
          </a:p>
          <a:p>
            <a:pPr marL="342900" indent="-342900">
              <a:buAutoNum type="arabicPeriod"/>
            </a:pPr>
            <a:r>
              <a:rPr lang="en-US" sz="2000" dirty="0"/>
              <a:t>Finally, think about specific ‘</a:t>
            </a:r>
            <a:r>
              <a:rPr lang="en-US" sz="2000" b="1" dirty="0"/>
              <a:t>mitigations</a:t>
            </a:r>
            <a:r>
              <a:rPr lang="en-US" sz="2000" dirty="0"/>
              <a:t>’, should the project go ahead.  That might mean that an ancient oak tree should be avoided, or an access road changed, or an archaeological site bypassed.</a:t>
            </a:r>
          </a:p>
          <a:p>
            <a:pPr marL="0" indent="0">
              <a:buNone/>
            </a:pPr>
            <a:r>
              <a:rPr lang="en-US" sz="2000" dirty="0">
                <a:hlinkClick r:id="rId2"/>
              </a:rPr>
              <a:t>www.pylonseastanglia.co.uk/actions/</a:t>
            </a:r>
            <a:endParaRPr lang="en-US" sz="2000" dirty="0"/>
          </a:p>
          <a:p>
            <a:pPr marL="0" indent="0">
              <a:buNone/>
            </a:pPr>
            <a:endParaRPr lang="en-US" sz="2000" dirty="0"/>
          </a:p>
          <a:p>
            <a:pPr marL="0" indent="0">
              <a:buNone/>
            </a:pPr>
            <a:r>
              <a:rPr lang="fr-FR" sz="2000">
                <a:hlinkClick r:id="rId3"/>
              </a:rPr>
              <a:t>contact@n-t.nationalgrid.com</a:t>
            </a:r>
            <a:endParaRPr lang="en-US" sz="2000" dirty="0"/>
          </a:p>
        </p:txBody>
      </p:sp>
    </p:spTree>
    <p:extLst>
      <p:ext uri="{BB962C8B-B14F-4D97-AF65-F5344CB8AC3E}">
        <p14:creationId xmlns:p14="http://schemas.microsoft.com/office/powerpoint/2010/main" val="280581794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109</TotalTime>
  <Words>541</Words>
  <Application>Microsoft Macintosh PowerPoint</Application>
  <PresentationFormat>Widescreen</PresentationFormat>
  <Paragraphs>39</Paragraphs>
  <Slides>8</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Aptos</vt:lpstr>
      <vt:lpstr>Aptos Display</vt:lpstr>
      <vt:lpstr>Arial</vt:lpstr>
      <vt:lpstr>helvetica neue lt w01</vt:lpstr>
      <vt:lpstr>Office Theme</vt:lpstr>
      <vt:lpstr>Norwich 2 Tilbury Project</vt:lpstr>
      <vt:lpstr>Agenda</vt:lpstr>
      <vt:lpstr>Purpose &amp; Format of tonight’s meeting</vt:lpstr>
      <vt:lpstr>PowerPoint Presentation</vt:lpstr>
      <vt:lpstr>NG Proposals</vt:lpstr>
      <vt:lpstr>PowerPoint Presentation</vt:lpstr>
      <vt:lpstr>Next Steps</vt:lpstr>
      <vt:lpstr>What you can do now</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Mark Gillett</dc:creator>
  <cp:lastModifiedBy>Mark Gillett</cp:lastModifiedBy>
  <cp:revision>5</cp:revision>
  <dcterms:created xsi:type="dcterms:W3CDTF">2024-06-03T12:50:25Z</dcterms:created>
  <dcterms:modified xsi:type="dcterms:W3CDTF">2024-06-03T14:40:20Z</dcterms:modified>
</cp:coreProperties>
</file>